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007870" y="1745437"/>
            <a:ext cx="14272259" cy="1086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1" i="0">
                <a:solidFill>
                  <a:srgbClr val="758F5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1" i="0">
                <a:solidFill>
                  <a:srgbClr val="758F5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50" b="1" i="0">
                <a:solidFill>
                  <a:srgbClr val="758F5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21154" y="3998467"/>
            <a:ext cx="14045691" cy="17087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50" b="1" i="0">
                <a:solidFill>
                  <a:srgbClr val="758F5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jpg"/><Relationship Id="rId7" Type="http://schemas.openxmlformats.org/officeDocument/2006/relationships/image" Target="../media/image6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45.png"/><Relationship Id="rId10" Type="http://schemas.openxmlformats.org/officeDocument/2006/relationships/image" Target="../media/image57.png"/><Relationship Id="rId4" Type="http://schemas.openxmlformats.org/officeDocument/2006/relationships/image" Target="../media/image53.png"/><Relationship Id="rId9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4" Type="http://schemas.openxmlformats.org/officeDocument/2006/relationships/image" Target="../media/image6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2.png"/><Relationship Id="rId7" Type="http://schemas.openxmlformats.org/officeDocument/2006/relationships/image" Target="../media/image73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5.png"/><Relationship Id="rId4" Type="http://schemas.openxmlformats.org/officeDocument/2006/relationships/image" Target="../media/image71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63696" y="2450592"/>
              <a:ext cx="11585448" cy="5334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529071" y="3514344"/>
              <a:ext cx="7565390" cy="1701164"/>
            </a:xfrm>
            <a:custGeom>
              <a:avLst/>
              <a:gdLst/>
              <a:ahLst/>
              <a:cxnLst/>
              <a:rect l="l" t="t" r="r" b="b"/>
              <a:pathLst>
                <a:path w="7565390" h="1701164">
                  <a:moveTo>
                    <a:pt x="7565135" y="0"/>
                  </a:moveTo>
                  <a:lnTo>
                    <a:pt x="0" y="0"/>
                  </a:lnTo>
                  <a:lnTo>
                    <a:pt x="0" y="1700783"/>
                  </a:lnTo>
                  <a:lnTo>
                    <a:pt x="7565135" y="1700783"/>
                  </a:lnTo>
                  <a:lnTo>
                    <a:pt x="7565135" y="0"/>
                  </a:lnTo>
                  <a:close/>
                </a:path>
              </a:pathLst>
            </a:custGeom>
            <a:solidFill>
              <a:srgbClr val="FBF0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57600" y="7784592"/>
              <a:ext cx="11585448" cy="13898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89448" y="5215127"/>
              <a:ext cx="7562215" cy="3136900"/>
            </a:xfrm>
            <a:custGeom>
              <a:avLst/>
              <a:gdLst/>
              <a:ahLst/>
              <a:cxnLst/>
              <a:rect l="l" t="t" r="r" b="b"/>
              <a:pathLst>
                <a:path w="7562215" h="3136900">
                  <a:moveTo>
                    <a:pt x="7562088" y="1115568"/>
                  </a:moveTo>
                  <a:lnTo>
                    <a:pt x="7214603" y="1115568"/>
                  </a:lnTo>
                  <a:lnTo>
                    <a:pt x="7214603" y="0"/>
                  </a:lnTo>
                  <a:lnTo>
                    <a:pt x="12192" y="0"/>
                  </a:lnTo>
                  <a:lnTo>
                    <a:pt x="12192" y="1115568"/>
                  </a:lnTo>
                  <a:lnTo>
                    <a:pt x="0" y="1115568"/>
                  </a:lnTo>
                  <a:lnTo>
                    <a:pt x="0" y="3136392"/>
                  </a:lnTo>
                  <a:lnTo>
                    <a:pt x="7562088" y="3136392"/>
                  </a:lnTo>
                  <a:lnTo>
                    <a:pt x="7562088" y="1115568"/>
                  </a:lnTo>
                  <a:close/>
                </a:path>
              </a:pathLst>
            </a:custGeom>
            <a:solidFill>
              <a:srgbClr val="FBF0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3696" y="1112519"/>
              <a:ext cx="11585448" cy="140207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7745" y="3386328"/>
              <a:ext cx="7479157" cy="2652395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7190993" y="6924878"/>
            <a:ext cx="4490085" cy="13227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  <a:tabLst>
                <a:tab pos="3112135" algn="l"/>
              </a:tabLst>
            </a:pPr>
            <a:r>
              <a:rPr sz="3150" spc="195" dirty="0">
                <a:latin typeface="Arial MT"/>
                <a:cs typeface="Arial MT"/>
              </a:rPr>
              <a:t>MD.</a:t>
            </a:r>
            <a:r>
              <a:rPr sz="3150" spc="-580" dirty="0">
                <a:latin typeface="Arial MT"/>
                <a:cs typeface="Arial MT"/>
              </a:rPr>
              <a:t> </a:t>
            </a:r>
            <a:r>
              <a:rPr sz="3150" spc="250" dirty="0">
                <a:latin typeface="Arial MT"/>
                <a:cs typeface="Arial MT"/>
              </a:rPr>
              <a:t>ZEHADUL	</a:t>
            </a:r>
            <a:r>
              <a:rPr sz="3150" spc="235" dirty="0">
                <a:latin typeface="Arial MT"/>
                <a:cs typeface="Arial MT"/>
              </a:rPr>
              <a:t>ISLAM</a:t>
            </a:r>
            <a:endParaRPr sz="3150">
              <a:latin typeface="Arial MT"/>
              <a:cs typeface="Arial MT"/>
            </a:endParaRPr>
          </a:p>
          <a:p>
            <a:pPr algn="ctr">
              <a:lnSpc>
                <a:spcPct val="100000"/>
              </a:lnSpc>
              <a:spcBef>
                <a:spcPts val="2630"/>
              </a:spcBef>
            </a:pPr>
            <a:r>
              <a:rPr sz="3150" spc="295" dirty="0">
                <a:latin typeface="Arial MT"/>
                <a:cs typeface="Arial MT"/>
              </a:rPr>
              <a:t>I</a:t>
            </a:r>
            <a:r>
              <a:rPr sz="3150" spc="285" dirty="0">
                <a:latin typeface="Arial MT"/>
                <a:cs typeface="Arial MT"/>
              </a:rPr>
              <a:t>D</a:t>
            </a:r>
            <a:r>
              <a:rPr sz="3150" spc="5" dirty="0">
                <a:latin typeface="Arial MT"/>
                <a:cs typeface="Arial MT"/>
              </a:rPr>
              <a:t>:</a:t>
            </a:r>
            <a:r>
              <a:rPr sz="3150" spc="-585" dirty="0">
                <a:latin typeface="Arial MT"/>
                <a:cs typeface="Arial MT"/>
              </a:rPr>
              <a:t> </a:t>
            </a:r>
            <a:r>
              <a:rPr sz="3150" spc="280" dirty="0">
                <a:latin typeface="Arial MT"/>
                <a:cs typeface="Arial MT"/>
              </a:rPr>
              <a:t>22290206</a:t>
            </a:r>
            <a:r>
              <a:rPr sz="3150" spc="10" dirty="0">
                <a:latin typeface="Arial MT"/>
                <a:cs typeface="Arial MT"/>
              </a:rPr>
              <a:t>9</a:t>
            </a:r>
            <a:endParaRPr sz="315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0" y="1742820"/>
            <a:ext cx="17259935" cy="8544560"/>
            <a:chOff x="0" y="1742820"/>
            <a:chExt cx="17259935" cy="8544560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3745991"/>
              <a:ext cx="6824472" cy="654100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97483" y="1742820"/>
              <a:ext cx="3361842" cy="30744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69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7399" y="685799"/>
              <a:ext cx="9692640" cy="803757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1400" y="3331462"/>
              <a:ext cx="7086600" cy="695553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65094" y="3210686"/>
              <a:ext cx="4310887" cy="164350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9273" y="2811145"/>
              <a:ext cx="3683889" cy="22655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56403" y="4275073"/>
              <a:ext cx="4636642" cy="22652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0117" y="5735192"/>
              <a:ext cx="4832603" cy="226555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634218" y="1612137"/>
              <a:ext cx="3125444" cy="26189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099" y="0"/>
            <a:ext cx="18247995" cy="10287000"/>
            <a:chOff x="38099" y="0"/>
            <a:chExt cx="1824799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099" y="0"/>
              <a:ext cx="18247614" cy="102847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43200" y="493776"/>
              <a:ext cx="14554200" cy="979322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724400" y="1834895"/>
              <a:ext cx="10987405" cy="7647940"/>
            </a:xfrm>
            <a:custGeom>
              <a:avLst/>
              <a:gdLst/>
              <a:ahLst/>
              <a:cxnLst/>
              <a:rect l="l" t="t" r="r" b="b"/>
              <a:pathLst>
                <a:path w="10987405" h="7647940">
                  <a:moveTo>
                    <a:pt x="10987278" y="6943090"/>
                  </a:moveTo>
                  <a:lnTo>
                    <a:pt x="10832592" y="6824319"/>
                  </a:lnTo>
                  <a:lnTo>
                    <a:pt x="10832592" y="0"/>
                  </a:lnTo>
                  <a:lnTo>
                    <a:pt x="0" y="0"/>
                  </a:lnTo>
                  <a:lnTo>
                    <a:pt x="0" y="6751320"/>
                  </a:lnTo>
                  <a:lnTo>
                    <a:pt x="0" y="6995160"/>
                  </a:lnTo>
                  <a:lnTo>
                    <a:pt x="0" y="7647432"/>
                  </a:lnTo>
                  <a:lnTo>
                    <a:pt x="10259568" y="7647432"/>
                  </a:lnTo>
                  <a:lnTo>
                    <a:pt x="10259568" y="7409167"/>
                  </a:lnTo>
                  <a:lnTo>
                    <a:pt x="10492359" y="7587894"/>
                  </a:lnTo>
                  <a:lnTo>
                    <a:pt x="10987278" y="6943090"/>
                  </a:lnTo>
                  <a:close/>
                </a:path>
              </a:pathLst>
            </a:custGeom>
            <a:solidFill>
              <a:srgbClr val="FBE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68874" y="3644265"/>
              <a:ext cx="9875520" cy="33655"/>
            </a:xfrm>
            <a:custGeom>
              <a:avLst/>
              <a:gdLst/>
              <a:ahLst/>
              <a:cxnLst/>
              <a:rect l="l" t="t" r="r" b="b"/>
              <a:pathLst>
                <a:path w="9875519" h="33654">
                  <a:moveTo>
                    <a:pt x="9875520" y="0"/>
                  </a:moveTo>
                  <a:lnTo>
                    <a:pt x="0" y="0"/>
                  </a:lnTo>
                  <a:lnTo>
                    <a:pt x="0" y="33527"/>
                  </a:lnTo>
                  <a:lnTo>
                    <a:pt x="9875520" y="33527"/>
                  </a:lnTo>
                  <a:lnTo>
                    <a:pt x="98755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69636" y="2877007"/>
              <a:ext cx="10449052" cy="838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54262" y="3578301"/>
              <a:ext cx="2592070" cy="83850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452866" y="4345304"/>
              <a:ext cx="3904615" cy="33655"/>
            </a:xfrm>
            <a:custGeom>
              <a:avLst/>
              <a:gdLst/>
              <a:ahLst/>
              <a:cxnLst/>
              <a:rect l="l" t="t" r="r" b="b"/>
              <a:pathLst>
                <a:path w="3904615" h="33654">
                  <a:moveTo>
                    <a:pt x="3904487" y="0"/>
                  </a:moveTo>
                  <a:lnTo>
                    <a:pt x="0" y="0"/>
                  </a:lnTo>
                  <a:lnTo>
                    <a:pt x="0" y="33528"/>
                  </a:lnTo>
                  <a:lnTo>
                    <a:pt x="3904487" y="33528"/>
                  </a:lnTo>
                  <a:lnTo>
                    <a:pt x="390448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22229" y="3578301"/>
              <a:ext cx="2242438" cy="8385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0999" y="4465320"/>
              <a:ext cx="5718048" cy="5821678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5718428" y="5324043"/>
            <a:ext cx="8978900" cy="2471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10" dirty="0">
                <a:latin typeface="Calibri"/>
                <a:cs typeface="Calibri"/>
              </a:rPr>
              <a:t>Limitations</a:t>
            </a:r>
            <a:r>
              <a:rPr sz="3200" b="1" spc="-3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704215">
              <a:lnSpc>
                <a:spcPct val="100000"/>
              </a:lnSpc>
              <a:spcBef>
                <a:spcPts val="55"/>
              </a:spcBef>
            </a:pPr>
            <a:r>
              <a:rPr sz="2400" b="1" dirty="0">
                <a:latin typeface="Calibri"/>
                <a:cs typeface="Calibri"/>
              </a:rPr>
              <a:t>I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can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add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unlimited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questions</a:t>
            </a:r>
            <a:r>
              <a:rPr sz="2400" b="1" spc="-6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to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this</a:t>
            </a:r>
            <a:r>
              <a:rPr sz="2400" b="1" spc="-15" dirty="0">
                <a:latin typeface="Calibri"/>
                <a:cs typeface="Calibri"/>
              </a:rPr>
              <a:t> </a:t>
            </a:r>
            <a:r>
              <a:rPr sz="2400" b="1" spc="5" dirty="0">
                <a:latin typeface="Calibri"/>
                <a:cs typeface="Calibri"/>
              </a:rPr>
              <a:t>Quiz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game.</a:t>
            </a:r>
            <a:endParaRPr sz="2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3200" b="1" spc="-20" dirty="0">
                <a:latin typeface="Calibri"/>
                <a:cs typeface="Calibri"/>
              </a:rPr>
              <a:t>Future</a:t>
            </a:r>
            <a:r>
              <a:rPr sz="3200" b="1" spc="50" dirty="0">
                <a:latin typeface="Calibri"/>
                <a:cs typeface="Calibri"/>
              </a:rPr>
              <a:t> </a:t>
            </a:r>
            <a:r>
              <a:rPr sz="3200" b="1" spc="-35" dirty="0">
                <a:latin typeface="Calibri"/>
                <a:cs typeface="Calibri"/>
              </a:rPr>
              <a:t>Work</a:t>
            </a:r>
            <a:r>
              <a:rPr sz="3200" b="1" spc="-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:</a:t>
            </a:r>
            <a:endParaRPr sz="3200">
              <a:latin typeface="Calibri"/>
              <a:cs typeface="Calibri"/>
            </a:endParaRPr>
          </a:p>
          <a:p>
            <a:pPr marL="12700" marR="5080" indent="749935">
              <a:lnSpc>
                <a:spcPct val="100000"/>
              </a:lnSpc>
              <a:spcBef>
                <a:spcPts val="60"/>
              </a:spcBef>
            </a:pPr>
            <a:r>
              <a:rPr sz="2400" b="1" dirty="0">
                <a:latin typeface="Calibri"/>
                <a:cs typeface="Calibri"/>
              </a:rPr>
              <a:t>I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will</a:t>
            </a:r>
            <a:r>
              <a:rPr sz="2400" b="1" spc="-3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develop</a:t>
            </a:r>
            <a:r>
              <a:rPr sz="2400" b="1" spc="-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program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in</a:t>
            </a:r>
            <a:r>
              <a:rPr sz="2400" b="1" spc="-1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the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future</a:t>
            </a:r>
            <a:r>
              <a:rPr sz="2400" b="1" spc="-50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so</a:t>
            </a:r>
            <a:r>
              <a:rPr sz="2400" b="1" spc="-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that</a:t>
            </a:r>
            <a:r>
              <a:rPr sz="2400" b="1" spc="1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it</a:t>
            </a:r>
            <a:r>
              <a:rPr sz="2400" b="1" spc="-5" dirty="0">
                <a:latin typeface="Calibri"/>
                <a:cs typeface="Calibri"/>
              </a:rPr>
              <a:t> shows</a:t>
            </a:r>
            <a:r>
              <a:rPr sz="2400" b="1" spc="-4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different </a:t>
            </a:r>
            <a:r>
              <a:rPr sz="2400" b="1" spc="-525" dirty="0">
                <a:latin typeface="Calibri"/>
                <a:cs typeface="Calibri"/>
              </a:rPr>
              <a:t> </a:t>
            </a:r>
            <a:r>
              <a:rPr sz="2400" b="1" dirty="0">
                <a:latin typeface="Calibri"/>
                <a:cs typeface="Calibri"/>
              </a:rPr>
              <a:t>questions</a:t>
            </a:r>
            <a:r>
              <a:rPr sz="2400" b="1" spc="-45" dirty="0">
                <a:latin typeface="Calibri"/>
                <a:cs typeface="Calibri"/>
              </a:rPr>
              <a:t> </a:t>
            </a:r>
            <a:r>
              <a:rPr sz="2400" b="1" spc="-20" dirty="0">
                <a:latin typeface="Calibri"/>
                <a:cs typeface="Calibri"/>
              </a:rPr>
              <a:t>at</a:t>
            </a:r>
            <a:r>
              <a:rPr sz="2400" b="1" spc="10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different</a:t>
            </a:r>
            <a:r>
              <a:rPr sz="2400" b="1" spc="-20" dirty="0">
                <a:latin typeface="Calibri"/>
                <a:cs typeface="Calibri"/>
              </a:rPr>
              <a:t> </a:t>
            </a:r>
            <a:r>
              <a:rPr sz="2400" b="1" spc="-5" dirty="0">
                <a:latin typeface="Calibri"/>
                <a:cs typeface="Calibri"/>
              </a:rPr>
              <a:t>times..etc…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3524"/>
            <a:ext cx="17983200" cy="10253980"/>
            <a:chOff x="0" y="33524"/>
            <a:chExt cx="17983200" cy="102539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524"/>
              <a:ext cx="17983200" cy="102534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89676" y="1082674"/>
              <a:ext cx="7323201" cy="20123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76400" y="3218687"/>
              <a:ext cx="15011400" cy="619353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19527" y="4248911"/>
              <a:ext cx="13716000" cy="4840605"/>
            </a:xfrm>
            <a:custGeom>
              <a:avLst/>
              <a:gdLst/>
              <a:ahLst/>
              <a:cxnLst/>
              <a:rect l="l" t="t" r="r" b="b"/>
              <a:pathLst>
                <a:path w="13716000" h="4840605">
                  <a:moveTo>
                    <a:pt x="13716000" y="0"/>
                  </a:moveTo>
                  <a:lnTo>
                    <a:pt x="0" y="0"/>
                  </a:lnTo>
                  <a:lnTo>
                    <a:pt x="0" y="4840224"/>
                  </a:lnTo>
                  <a:lnTo>
                    <a:pt x="13716000" y="4840224"/>
                  </a:lnTo>
                  <a:lnTo>
                    <a:pt x="13716000" y="0"/>
                  </a:lnTo>
                  <a:close/>
                </a:path>
              </a:pathLst>
            </a:custGeom>
            <a:solidFill>
              <a:srgbClr val="FBEF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988038" y="5455666"/>
              <a:ext cx="201168" cy="3810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2822575" y="4848555"/>
            <a:ext cx="13332460" cy="1488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200" b="1" spc="-15" dirty="0">
                <a:latin typeface="Calibri"/>
                <a:cs typeface="Calibri"/>
              </a:rPr>
              <a:t>Everything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has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two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sides</a:t>
            </a:r>
            <a:r>
              <a:rPr sz="3200" b="1" spc="-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(negative/positive).Above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dirty="0">
                <a:latin typeface="Calibri"/>
                <a:cs typeface="Calibri"/>
              </a:rPr>
              <a:t>all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we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have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made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these 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games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for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fun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and</a:t>
            </a:r>
            <a:r>
              <a:rPr sz="3200" b="1" spc="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students</a:t>
            </a:r>
            <a:r>
              <a:rPr sz="3200" b="1" spc="3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will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learn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a</a:t>
            </a:r>
            <a:r>
              <a:rPr sz="3200" b="1" dirty="0">
                <a:latin typeface="Calibri"/>
                <a:cs typeface="Calibri"/>
              </a:rPr>
              <a:t> lot</a:t>
            </a:r>
            <a:r>
              <a:rPr sz="3200" b="1" spc="5" dirty="0">
                <a:latin typeface="Calibri"/>
                <a:cs typeface="Calibri"/>
              </a:rPr>
              <a:t> </a:t>
            </a:r>
            <a:r>
              <a:rPr sz="3200" b="1" spc="-5" dirty="0">
                <a:latin typeface="Calibri"/>
                <a:cs typeface="Calibri"/>
              </a:rPr>
              <a:t>in</a:t>
            </a:r>
            <a:r>
              <a:rPr sz="3200" b="1" spc="-10" dirty="0">
                <a:latin typeface="Calibri"/>
                <a:cs typeface="Calibri"/>
              </a:rPr>
              <a:t> the</a:t>
            </a:r>
            <a:r>
              <a:rPr sz="3200" b="1" spc="20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process.</a:t>
            </a:r>
            <a:r>
              <a:rPr sz="3200" b="1" spc="25" dirty="0">
                <a:latin typeface="Calibri"/>
                <a:cs typeface="Calibri"/>
              </a:rPr>
              <a:t> </a:t>
            </a:r>
            <a:r>
              <a:rPr sz="3200" b="1" spc="-65" dirty="0">
                <a:latin typeface="Calibri"/>
                <a:cs typeface="Calibri"/>
              </a:rPr>
              <a:t>We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30" dirty="0">
                <a:latin typeface="Calibri"/>
                <a:cs typeface="Calibri"/>
              </a:rPr>
              <a:t>request</a:t>
            </a:r>
            <a:r>
              <a:rPr sz="3200" b="1" spc="65" dirty="0">
                <a:latin typeface="Calibri"/>
                <a:cs typeface="Calibri"/>
              </a:rPr>
              <a:t> </a:t>
            </a:r>
            <a:r>
              <a:rPr sz="3200" b="1" spc="-15" dirty="0">
                <a:latin typeface="Calibri"/>
                <a:cs typeface="Calibri"/>
              </a:rPr>
              <a:t>everyone </a:t>
            </a:r>
            <a:r>
              <a:rPr sz="3200" b="1" spc="-710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to</a:t>
            </a:r>
            <a:r>
              <a:rPr sz="3200" b="1" spc="-5" dirty="0">
                <a:latin typeface="Calibri"/>
                <a:cs typeface="Calibri"/>
              </a:rPr>
              <a:t> </a:t>
            </a:r>
            <a:r>
              <a:rPr sz="3200" b="1" spc="-35" dirty="0">
                <a:latin typeface="Calibri"/>
                <a:cs typeface="Calibri"/>
              </a:rPr>
              <a:t>take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10" dirty="0">
                <a:latin typeface="Calibri"/>
                <a:cs typeface="Calibri"/>
              </a:rPr>
              <a:t>the</a:t>
            </a:r>
            <a:r>
              <a:rPr sz="3200" b="1" spc="15" dirty="0">
                <a:latin typeface="Calibri"/>
                <a:cs typeface="Calibri"/>
              </a:rPr>
              <a:t> </a:t>
            </a:r>
            <a:r>
              <a:rPr sz="3200" b="1" spc="-20" dirty="0">
                <a:latin typeface="Calibri"/>
                <a:cs typeface="Calibri"/>
              </a:rPr>
              <a:t>game</a:t>
            </a:r>
            <a:r>
              <a:rPr sz="3200" b="1" dirty="0">
                <a:latin typeface="Calibri"/>
                <a:cs typeface="Calibri"/>
              </a:rPr>
              <a:t> </a:t>
            </a:r>
            <a:r>
              <a:rPr sz="3200" b="1" spc="-25" dirty="0">
                <a:latin typeface="Calibri"/>
                <a:cs typeface="Calibri"/>
              </a:rPr>
              <a:t>positively.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21154" y="3998467"/>
            <a:ext cx="11022965" cy="1708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278245" algn="l"/>
                <a:tab pos="10528300" algn="l"/>
              </a:tabLst>
            </a:pPr>
            <a:r>
              <a:rPr spc="5" dirty="0"/>
              <a:t>THANK	</a:t>
            </a:r>
            <a:r>
              <a:rPr spc="285" dirty="0"/>
              <a:t>YOU	</a:t>
            </a:r>
            <a:r>
              <a:rPr spc="-660" dirty="0"/>
              <a:t>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01471" y="1103375"/>
            <a:ext cx="2907792" cy="204520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6291071"/>
            <a:ext cx="18288000" cy="3996054"/>
            <a:chOff x="0" y="6291071"/>
            <a:chExt cx="18288000" cy="399605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7690103"/>
              <a:ext cx="18288000" cy="25968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17039" y="6291071"/>
              <a:ext cx="3870958" cy="2968752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934687" y="0"/>
            <a:ext cx="1353310" cy="15118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856976" y="3285744"/>
            <a:ext cx="1027176" cy="128930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68751" y="2377439"/>
            <a:ext cx="722376" cy="90830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6477487" y="1862327"/>
            <a:ext cx="859536" cy="12862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6095" cy="10285095"/>
            <a:chOff x="0" y="0"/>
            <a:chExt cx="18286095" cy="102850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47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9799" y="725423"/>
              <a:ext cx="12603480" cy="924763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58512" y="1371599"/>
              <a:ext cx="8769350" cy="7699375"/>
            </a:xfrm>
            <a:custGeom>
              <a:avLst/>
              <a:gdLst/>
              <a:ahLst/>
              <a:cxnLst/>
              <a:rect l="l" t="t" r="r" b="b"/>
              <a:pathLst>
                <a:path w="8769350" h="7699375">
                  <a:moveTo>
                    <a:pt x="8769096" y="170688"/>
                  </a:moveTo>
                  <a:lnTo>
                    <a:pt x="3651491" y="170688"/>
                  </a:lnTo>
                  <a:lnTo>
                    <a:pt x="3651491" y="0"/>
                  </a:lnTo>
                  <a:lnTo>
                    <a:pt x="0" y="0"/>
                  </a:lnTo>
                  <a:lnTo>
                    <a:pt x="0" y="170688"/>
                  </a:lnTo>
                  <a:lnTo>
                    <a:pt x="0" y="3831336"/>
                  </a:lnTo>
                  <a:lnTo>
                    <a:pt x="0" y="7699248"/>
                  </a:lnTo>
                  <a:lnTo>
                    <a:pt x="8769096" y="7699248"/>
                  </a:lnTo>
                  <a:lnTo>
                    <a:pt x="8769096" y="170688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99976" y="6294120"/>
              <a:ext cx="3611879" cy="36789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53200" y="4367784"/>
              <a:ext cx="6514338" cy="93649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58711" y="4352544"/>
              <a:ext cx="6611874" cy="104012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03492" y="4396740"/>
              <a:ext cx="6416040" cy="8382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03492" y="4396740"/>
              <a:ext cx="6416040" cy="838200"/>
            </a:xfrm>
            <a:custGeom>
              <a:avLst/>
              <a:gdLst/>
              <a:ahLst/>
              <a:cxnLst/>
              <a:rect l="l" t="t" r="r" b="b"/>
              <a:pathLst>
                <a:path w="6416040" h="838200">
                  <a:moveTo>
                    <a:pt x="0" y="139700"/>
                  </a:moveTo>
                  <a:lnTo>
                    <a:pt x="7116" y="95520"/>
                  </a:lnTo>
                  <a:lnTo>
                    <a:pt x="26936" y="57168"/>
                  </a:lnTo>
                  <a:lnTo>
                    <a:pt x="57168" y="26936"/>
                  </a:lnTo>
                  <a:lnTo>
                    <a:pt x="95520" y="7116"/>
                  </a:lnTo>
                  <a:lnTo>
                    <a:pt x="139700" y="0"/>
                  </a:lnTo>
                  <a:lnTo>
                    <a:pt x="6276339" y="0"/>
                  </a:lnTo>
                  <a:lnTo>
                    <a:pt x="6320470" y="7116"/>
                  </a:lnTo>
                  <a:lnTo>
                    <a:pt x="6358816" y="26936"/>
                  </a:lnTo>
                  <a:lnTo>
                    <a:pt x="6389067" y="57168"/>
                  </a:lnTo>
                  <a:lnTo>
                    <a:pt x="6408911" y="95520"/>
                  </a:lnTo>
                  <a:lnTo>
                    <a:pt x="6416040" y="139700"/>
                  </a:lnTo>
                  <a:lnTo>
                    <a:pt x="6416040" y="698500"/>
                  </a:lnTo>
                  <a:lnTo>
                    <a:pt x="6408911" y="742679"/>
                  </a:lnTo>
                  <a:lnTo>
                    <a:pt x="6389067" y="781031"/>
                  </a:lnTo>
                  <a:lnTo>
                    <a:pt x="6358816" y="811263"/>
                  </a:lnTo>
                  <a:lnTo>
                    <a:pt x="6320470" y="831083"/>
                  </a:lnTo>
                  <a:lnTo>
                    <a:pt x="6276339" y="838200"/>
                  </a:lnTo>
                  <a:lnTo>
                    <a:pt x="139700" y="838200"/>
                  </a:lnTo>
                  <a:lnTo>
                    <a:pt x="95520" y="831083"/>
                  </a:lnTo>
                  <a:lnTo>
                    <a:pt x="57168" y="811263"/>
                  </a:lnTo>
                  <a:lnTo>
                    <a:pt x="26936" y="781031"/>
                  </a:lnTo>
                  <a:lnTo>
                    <a:pt x="7116" y="742679"/>
                  </a:lnTo>
                  <a:lnTo>
                    <a:pt x="0" y="698500"/>
                  </a:lnTo>
                  <a:lnTo>
                    <a:pt x="0" y="139700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763257" y="4482464"/>
            <a:ext cx="4003040" cy="55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dirty="0">
                <a:latin typeface="Calibri"/>
                <a:cs typeface="Calibri"/>
              </a:rPr>
              <a:t>Quiz</a:t>
            </a:r>
            <a:r>
              <a:rPr sz="3500" spc="-5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Game</a:t>
            </a:r>
            <a:r>
              <a:rPr sz="3500" spc="-40" dirty="0">
                <a:latin typeface="Calibri"/>
                <a:cs typeface="Calibri"/>
              </a:rPr>
              <a:t> </a:t>
            </a:r>
            <a:r>
              <a:rPr sz="3500" spc="-5" dirty="0">
                <a:latin typeface="Calibri"/>
                <a:cs typeface="Calibri"/>
              </a:rPr>
              <a:t>Defination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458711" y="5306567"/>
            <a:ext cx="6609080" cy="1037590"/>
            <a:chOff x="6458711" y="5306567"/>
            <a:chExt cx="6609080" cy="103759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3199" y="5318759"/>
              <a:ext cx="6514338" cy="93954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8711" y="5306567"/>
              <a:ext cx="5804153" cy="1037081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3491" y="5347715"/>
              <a:ext cx="6416040" cy="8412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603491" y="5347715"/>
              <a:ext cx="6416040" cy="841375"/>
            </a:xfrm>
            <a:custGeom>
              <a:avLst/>
              <a:gdLst/>
              <a:ahLst/>
              <a:cxnLst/>
              <a:rect l="l" t="t" r="r" b="b"/>
              <a:pathLst>
                <a:path w="6416040" h="841375">
                  <a:moveTo>
                    <a:pt x="0" y="140208"/>
                  </a:moveTo>
                  <a:lnTo>
                    <a:pt x="7144" y="95877"/>
                  </a:lnTo>
                  <a:lnTo>
                    <a:pt x="27041" y="57387"/>
                  </a:lnTo>
                  <a:lnTo>
                    <a:pt x="57387" y="27041"/>
                  </a:lnTo>
                  <a:lnTo>
                    <a:pt x="95877" y="7144"/>
                  </a:lnTo>
                  <a:lnTo>
                    <a:pt x="140207" y="0"/>
                  </a:lnTo>
                  <a:lnTo>
                    <a:pt x="6275832" y="0"/>
                  </a:lnTo>
                  <a:lnTo>
                    <a:pt x="6320162" y="7144"/>
                  </a:lnTo>
                  <a:lnTo>
                    <a:pt x="6358652" y="27041"/>
                  </a:lnTo>
                  <a:lnTo>
                    <a:pt x="6388998" y="57387"/>
                  </a:lnTo>
                  <a:lnTo>
                    <a:pt x="6408895" y="95877"/>
                  </a:lnTo>
                  <a:lnTo>
                    <a:pt x="6416040" y="140208"/>
                  </a:lnTo>
                  <a:lnTo>
                    <a:pt x="6416040" y="701039"/>
                  </a:lnTo>
                  <a:lnTo>
                    <a:pt x="6408895" y="745370"/>
                  </a:lnTo>
                  <a:lnTo>
                    <a:pt x="6388998" y="783860"/>
                  </a:lnTo>
                  <a:lnTo>
                    <a:pt x="6358652" y="814206"/>
                  </a:lnTo>
                  <a:lnTo>
                    <a:pt x="6320162" y="834103"/>
                  </a:lnTo>
                  <a:lnTo>
                    <a:pt x="6275832" y="841248"/>
                  </a:lnTo>
                  <a:lnTo>
                    <a:pt x="140207" y="841248"/>
                  </a:lnTo>
                  <a:lnTo>
                    <a:pt x="95877" y="834103"/>
                  </a:lnTo>
                  <a:lnTo>
                    <a:pt x="57387" y="814206"/>
                  </a:lnTo>
                  <a:lnTo>
                    <a:pt x="27041" y="783860"/>
                  </a:lnTo>
                  <a:lnTo>
                    <a:pt x="7144" y="745370"/>
                  </a:lnTo>
                  <a:lnTo>
                    <a:pt x="0" y="701039"/>
                  </a:lnTo>
                  <a:lnTo>
                    <a:pt x="0" y="140208"/>
                  </a:lnTo>
                  <a:close/>
                </a:path>
              </a:pathLst>
            </a:custGeom>
            <a:ln w="9144">
              <a:solidFill>
                <a:srgbClr val="7C5F9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763257" y="5435295"/>
            <a:ext cx="3192145" cy="56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500" spc="-5" dirty="0">
                <a:latin typeface="Calibri"/>
                <a:cs typeface="Calibri"/>
              </a:rPr>
              <a:t>About</a:t>
            </a:r>
            <a:r>
              <a:rPr sz="3500" spc="-4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Duiz</a:t>
            </a:r>
            <a:r>
              <a:rPr sz="3500" spc="-30" dirty="0">
                <a:latin typeface="Calibri"/>
                <a:cs typeface="Calibri"/>
              </a:rPr>
              <a:t> </a:t>
            </a:r>
            <a:r>
              <a:rPr sz="3500" dirty="0">
                <a:latin typeface="Calibri"/>
                <a:cs typeface="Calibri"/>
              </a:rPr>
              <a:t>Game</a:t>
            </a:r>
            <a:endParaRPr sz="35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28814" y="2479420"/>
            <a:ext cx="16490315" cy="6783705"/>
            <a:chOff x="1028814" y="2479420"/>
            <a:chExt cx="16490315" cy="6783705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62955" y="2489580"/>
              <a:ext cx="6641338" cy="17593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12771" y="2479420"/>
              <a:ext cx="2706090" cy="247473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28814" y="5568365"/>
              <a:ext cx="2388628" cy="278480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54296" y="7400543"/>
              <a:ext cx="1938527" cy="18623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6095" cy="10287000"/>
            <a:chOff x="0" y="0"/>
            <a:chExt cx="1828609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471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29839" y="954024"/>
              <a:ext cx="13456919" cy="914400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85616" y="2157996"/>
              <a:ext cx="11097895" cy="6623684"/>
            </a:xfrm>
            <a:custGeom>
              <a:avLst/>
              <a:gdLst/>
              <a:ahLst/>
              <a:cxnLst/>
              <a:rect l="l" t="t" r="r" b="b"/>
              <a:pathLst>
                <a:path w="11097894" h="6623684">
                  <a:moveTo>
                    <a:pt x="11097768" y="106667"/>
                  </a:moveTo>
                  <a:lnTo>
                    <a:pt x="3093720" y="106667"/>
                  </a:lnTo>
                  <a:lnTo>
                    <a:pt x="3093720" y="0"/>
                  </a:lnTo>
                  <a:lnTo>
                    <a:pt x="0" y="0"/>
                  </a:lnTo>
                  <a:lnTo>
                    <a:pt x="0" y="106667"/>
                  </a:lnTo>
                  <a:lnTo>
                    <a:pt x="0" y="3197339"/>
                  </a:lnTo>
                  <a:lnTo>
                    <a:pt x="0" y="6623291"/>
                  </a:lnTo>
                  <a:lnTo>
                    <a:pt x="11097768" y="6623291"/>
                  </a:lnTo>
                  <a:lnTo>
                    <a:pt x="11097768" y="106667"/>
                  </a:lnTo>
                  <a:close/>
                </a:path>
              </a:pathLst>
            </a:custGeom>
            <a:solidFill>
              <a:srgbClr val="F9C09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945111" y="7211568"/>
              <a:ext cx="4175759" cy="307542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49795" y="2401442"/>
              <a:ext cx="5519420" cy="194221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48526" y="3720465"/>
              <a:ext cx="5017135" cy="55244"/>
            </a:xfrm>
            <a:custGeom>
              <a:avLst/>
              <a:gdLst/>
              <a:ahLst/>
              <a:cxnLst/>
              <a:rect l="l" t="t" r="r" b="b"/>
              <a:pathLst>
                <a:path w="5017134" h="55245">
                  <a:moveTo>
                    <a:pt x="5017008" y="0"/>
                  </a:moveTo>
                  <a:lnTo>
                    <a:pt x="0" y="0"/>
                  </a:lnTo>
                  <a:lnTo>
                    <a:pt x="0" y="54863"/>
                  </a:lnTo>
                  <a:lnTo>
                    <a:pt x="5017008" y="54863"/>
                  </a:lnTo>
                  <a:lnTo>
                    <a:pt x="50170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174342" y="1130935"/>
              <a:ext cx="3557079" cy="32529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00645" y="6896151"/>
              <a:ext cx="2388628" cy="2784805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575175" y="4467859"/>
            <a:ext cx="9259570" cy="14878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indent="-457834">
              <a:lnSpc>
                <a:spcPct val="100000"/>
              </a:lnSpc>
              <a:spcBef>
                <a:spcPts val="90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3200" b="1" spc="-55" dirty="0">
                <a:solidFill>
                  <a:srgbClr val="0D0D0D"/>
                </a:solidFill>
                <a:latin typeface="Calibri"/>
                <a:cs typeface="Calibri"/>
              </a:rPr>
              <a:t>Testing</a:t>
            </a:r>
            <a:r>
              <a:rPr sz="3200" b="1" spc="3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D0D0D"/>
                </a:solidFill>
                <a:latin typeface="Calibri"/>
                <a:cs typeface="Calibri"/>
              </a:rPr>
              <a:t>identifies</a:t>
            </a:r>
            <a:r>
              <a:rPr sz="3200" b="1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25" dirty="0">
                <a:solidFill>
                  <a:srgbClr val="0D0D0D"/>
                </a:solidFill>
                <a:latin typeface="Calibri"/>
                <a:cs typeface="Calibri"/>
              </a:rPr>
              <a:t>gaps</a:t>
            </a:r>
            <a:r>
              <a:rPr sz="3200" b="1" spc="1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D0D0D"/>
                </a:solidFill>
                <a:latin typeface="Calibri"/>
                <a:cs typeface="Calibri"/>
              </a:rPr>
              <a:t>in</a:t>
            </a:r>
            <a:r>
              <a:rPr sz="3200" b="1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D0D0D"/>
                </a:solidFill>
                <a:latin typeface="Calibri"/>
                <a:cs typeface="Calibri"/>
              </a:rPr>
              <a:t>Knowledge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D0D0D"/>
              </a:buClr>
              <a:buFont typeface="Arial MT"/>
              <a:buChar char="•"/>
            </a:pPr>
            <a:endParaRPr sz="31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69900" algn="l"/>
                <a:tab pos="470534" algn="l"/>
              </a:tabLst>
            </a:pPr>
            <a:r>
              <a:rPr sz="3200" b="1" spc="-10" dirty="0">
                <a:solidFill>
                  <a:srgbClr val="0D0D0D"/>
                </a:solidFill>
                <a:latin typeface="Calibri"/>
                <a:cs typeface="Calibri"/>
              </a:rPr>
              <a:t>This</a:t>
            </a:r>
            <a:r>
              <a:rPr sz="3200" b="1" spc="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D0D0D"/>
                </a:solidFill>
                <a:latin typeface="Calibri"/>
                <a:cs typeface="Calibri"/>
              </a:rPr>
              <a:t>quiz</a:t>
            </a:r>
            <a:r>
              <a:rPr sz="3200" b="1" spc="2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20" dirty="0">
                <a:solidFill>
                  <a:srgbClr val="0D0D0D"/>
                </a:solidFill>
                <a:latin typeface="Calibri"/>
                <a:cs typeface="Calibri"/>
              </a:rPr>
              <a:t>game</a:t>
            </a:r>
            <a:r>
              <a:rPr sz="3200" b="1" spc="-5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D0D0D"/>
                </a:solidFill>
                <a:latin typeface="Calibri"/>
                <a:cs typeface="Calibri"/>
              </a:rPr>
              <a:t>develops</a:t>
            </a:r>
            <a:r>
              <a:rPr sz="3200" b="1" spc="1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D0D0D"/>
                </a:solidFill>
                <a:latin typeface="Calibri"/>
                <a:cs typeface="Calibri"/>
              </a:rPr>
              <a:t>and</a:t>
            </a:r>
            <a:r>
              <a:rPr sz="3200" b="1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15" dirty="0">
                <a:solidFill>
                  <a:srgbClr val="0D0D0D"/>
                </a:solidFill>
                <a:latin typeface="Calibri"/>
                <a:cs typeface="Calibri"/>
              </a:rPr>
              <a:t>facilitates</a:t>
            </a:r>
            <a:r>
              <a:rPr sz="3200" b="1" spc="-40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0D0D0D"/>
                </a:solidFill>
                <a:latin typeface="Calibri"/>
                <a:cs typeface="Calibri"/>
              </a:rPr>
              <a:t>our</a:t>
            </a:r>
            <a:r>
              <a:rPr sz="3200" b="1" dirty="0">
                <a:solidFill>
                  <a:srgbClr val="0D0D0D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0D0D0D"/>
                </a:solidFill>
                <a:latin typeface="Calibri"/>
                <a:cs typeface="Calibri"/>
              </a:rPr>
              <a:t>learning.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850768"/>
              <a:ext cx="5750687" cy="743623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24232" y="3934078"/>
              <a:ext cx="6263767" cy="635292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030224" y="1030223"/>
              <a:ext cx="16230600" cy="8229600"/>
            </a:xfrm>
            <a:custGeom>
              <a:avLst/>
              <a:gdLst/>
              <a:ahLst/>
              <a:cxnLst/>
              <a:rect l="l" t="t" r="r" b="b"/>
              <a:pathLst>
                <a:path w="16230600" h="8229600">
                  <a:moveTo>
                    <a:pt x="10692384" y="140208"/>
                  </a:moveTo>
                  <a:lnTo>
                    <a:pt x="10681729" y="86525"/>
                  </a:lnTo>
                  <a:lnTo>
                    <a:pt x="10651363" y="41021"/>
                  </a:lnTo>
                  <a:lnTo>
                    <a:pt x="10605859" y="10655"/>
                  </a:lnTo>
                  <a:lnTo>
                    <a:pt x="10552176" y="0"/>
                  </a:lnTo>
                  <a:lnTo>
                    <a:pt x="140195" y="0"/>
                  </a:lnTo>
                  <a:lnTo>
                    <a:pt x="86537" y="10655"/>
                  </a:lnTo>
                  <a:lnTo>
                    <a:pt x="41059" y="41021"/>
                  </a:lnTo>
                  <a:lnTo>
                    <a:pt x="10668" y="86525"/>
                  </a:lnTo>
                  <a:lnTo>
                    <a:pt x="0" y="140208"/>
                  </a:lnTo>
                  <a:lnTo>
                    <a:pt x="0" y="8089405"/>
                  </a:lnTo>
                  <a:lnTo>
                    <a:pt x="10668" y="8143049"/>
                  </a:lnTo>
                  <a:lnTo>
                    <a:pt x="41059" y="8188541"/>
                  </a:lnTo>
                  <a:lnTo>
                    <a:pt x="86537" y="8218932"/>
                  </a:lnTo>
                  <a:lnTo>
                    <a:pt x="140195" y="8229600"/>
                  </a:lnTo>
                  <a:lnTo>
                    <a:pt x="10552176" y="8229600"/>
                  </a:lnTo>
                  <a:lnTo>
                    <a:pt x="10605859" y="8218932"/>
                  </a:lnTo>
                  <a:lnTo>
                    <a:pt x="10651363" y="8188541"/>
                  </a:lnTo>
                  <a:lnTo>
                    <a:pt x="10681729" y="8143049"/>
                  </a:lnTo>
                  <a:lnTo>
                    <a:pt x="10692384" y="8089405"/>
                  </a:lnTo>
                  <a:lnTo>
                    <a:pt x="10692384" y="140208"/>
                  </a:lnTo>
                  <a:close/>
                </a:path>
                <a:path w="16230600" h="8229600">
                  <a:moveTo>
                    <a:pt x="16230600" y="303149"/>
                  </a:moveTo>
                  <a:lnTo>
                    <a:pt x="16226625" y="253987"/>
                  </a:lnTo>
                  <a:lnTo>
                    <a:pt x="16215132" y="207352"/>
                  </a:lnTo>
                  <a:lnTo>
                    <a:pt x="16196742" y="163855"/>
                  </a:lnTo>
                  <a:lnTo>
                    <a:pt x="16172079" y="124129"/>
                  </a:lnTo>
                  <a:lnTo>
                    <a:pt x="16141776" y="88811"/>
                  </a:lnTo>
                  <a:lnTo>
                    <a:pt x="16106432" y="58508"/>
                  </a:lnTo>
                  <a:lnTo>
                    <a:pt x="16066694" y="33845"/>
                  </a:lnTo>
                  <a:lnTo>
                    <a:pt x="16023184" y="15468"/>
                  </a:lnTo>
                  <a:lnTo>
                    <a:pt x="15976511" y="3975"/>
                  </a:lnTo>
                  <a:lnTo>
                    <a:pt x="15927324" y="0"/>
                  </a:lnTo>
                  <a:lnTo>
                    <a:pt x="11586972" y="0"/>
                  </a:lnTo>
                  <a:lnTo>
                    <a:pt x="11537772" y="3975"/>
                  </a:lnTo>
                  <a:lnTo>
                    <a:pt x="11491100" y="15468"/>
                  </a:lnTo>
                  <a:lnTo>
                    <a:pt x="11447590" y="33845"/>
                  </a:lnTo>
                  <a:lnTo>
                    <a:pt x="11407851" y="58508"/>
                  </a:lnTo>
                  <a:lnTo>
                    <a:pt x="11372507" y="88811"/>
                  </a:lnTo>
                  <a:lnTo>
                    <a:pt x="11342205" y="124129"/>
                  </a:lnTo>
                  <a:lnTo>
                    <a:pt x="11317542" y="163855"/>
                  </a:lnTo>
                  <a:lnTo>
                    <a:pt x="11299152" y="207352"/>
                  </a:lnTo>
                  <a:lnTo>
                    <a:pt x="11287658" y="253987"/>
                  </a:lnTo>
                  <a:lnTo>
                    <a:pt x="11283696" y="303149"/>
                  </a:lnTo>
                  <a:lnTo>
                    <a:pt x="11283696" y="7926451"/>
                  </a:lnTo>
                  <a:lnTo>
                    <a:pt x="11287658" y="7975625"/>
                  </a:lnTo>
                  <a:lnTo>
                    <a:pt x="11299152" y="8022272"/>
                  </a:lnTo>
                  <a:lnTo>
                    <a:pt x="11317542" y="8065770"/>
                  </a:lnTo>
                  <a:lnTo>
                    <a:pt x="11342205" y="8105495"/>
                  </a:lnTo>
                  <a:lnTo>
                    <a:pt x="11372507" y="8140814"/>
                  </a:lnTo>
                  <a:lnTo>
                    <a:pt x="11407851" y="8171116"/>
                  </a:lnTo>
                  <a:lnTo>
                    <a:pt x="11447590" y="8195767"/>
                  </a:lnTo>
                  <a:lnTo>
                    <a:pt x="11491100" y="8214157"/>
                  </a:lnTo>
                  <a:lnTo>
                    <a:pt x="11537772" y="8225637"/>
                  </a:lnTo>
                  <a:lnTo>
                    <a:pt x="11586972" y="8229600"/>
                  </a:lnTo>
                  <a:lnTo>
                    <a:pt x="15927324" y="8229600"/>
                  </a:lnTo>
                  <a:lnTo>
                    <a:pt x="15976511" y="8225637"/>
                  </a:lnTo>
                  <a:lnTo>
                    <a:pt x="16023184" y="8214157"/>
                  </a:lnTo>
                  <a:lnTo>
                    <a:pt x="16066694" y="8195767"/>
                  </a:lnTo>
                  <a:lnTo>
                    <a:pt x="16106432" y="8171116"/>
                  </a:lnTo>
                  <a:lnTo>
                    <a:pt x="16141776" y="8140814"/>
                  </a:lnTo>
                  <a:lnTo>
                    <a:pt x="16172079" y="8105495"/>
                  </a:lnTo>
                  <a:lnTo>
                    <a:pt x="16196742" y="8065770"/>
                  </a:lnTo>
                  <a:lnTo>
                    <a:pt x="16215132" y="8022272"/>
                  </a:lnTo>
                  <a:lnTo>
                    <a:pt x="16226625" y="7975625"/>
                  </a:lnTo>
                  <a:lnTo>
                    <a:pt x="16230600" y="7926451"/>
                  </a:lnTo>
                  <a:lnTo>
                    <a:pt x="16230600" y="303149"/>
                  </a:lnTo>
                  <a:close/>
                </a:path>
              </a:pathLst>
            </a:custGeom>
            <a:solidFill>
              <a:srgbClr val="FFE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983224" cy="24323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24359" y="0"/>
              <a:ext cx="5983224" cy="22433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945368" y="2761488"/>
              <a:ext cx="7342632" cy="752550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10600" y="8205216"/>
              <a:ext cx="4657344" cy="189280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691104" y="0"/>
              <a:ext cx="2596896" cy="2456688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291842" y="2985973"/>
            <a:ext cx="7167245" cy="3521075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indent="635" algn="ctr">
              <a:lnSpc>
                <a:spcPct val="100800"/>
              </a:lnSpc>
              <a:spcBef>
                <a:spcPts val="35"/>
              </a:spcBef>
            </a:pPr>
            <a:r>
              <a:rPr sz="7600" b="0" spc="-165" dirty="0">
                <a:solidFill>
                  <a:srgbClr val="F86F5A"/>
                </a:solidFill>
                <a:latin typeface="Arial MT"/>
                <a:cs typeface="Arial MT"/>
              </a:rPr>
              <a:t>Tools</a:t>
            </a:r>
            <a:r>
              <a:rPr sz="7600" b="0" spc="-35" dirty="0">
                <a:solidFill>
                  <a:srgbClr val="F86F5A"/>
                </a:solidFill>
                <a:latin typeface="Arial MT"/>
                <a:cs typeface="Arial MT"/>
              </a:rPr>
              <a:t> </a:t>
            </a:r>
            <a:r>
              <a:rPr sz="7600" b="0" spc="5" dirty="0">
                <a:solidFill>
                  <a:srgbClr val="F86F5A"/>
                </a:solidFill>
                <a:latin typeface="Arial MT"/>
                <a:cs typeface="Arial MT"/>
              </a:rPr>
              <a:t>&amp; </a:t>
            </a:r>
            <a:r>
              <a:rPr sz="7600" b="0" spc="10" dirty="0">
                <a:solidFill>
                  <a:srgbClr val="F86F5A"/>
                </a:solidFill>
                <a:latin typeface="Arial MT"/>
                <a:cs typeface="Arial MT"/>
              </a:rPr>
              <a:t> </a:t>
            </a:r>
            <a:r>
              <a:rPr sz="7600" b="0" dirty="0">
                <a:solidFill>
                  <a:srgbClr val="F86F5A"/>
                </a:solidFill>
                <a:latin typeface="Arial MT"/>
                <a:cs typeface="Arial MT"/>
              </a:rPr>
              <a:t>Languages</a:t>
            </a:r>
            <a:r>
              <a:rPr sz="7600" b="0" spc="-100" dirty="0">
                <a:solidFill>
                  <a:srgbClr val="F86F5A"/>
                </a:solidFill>
                <a:latin typeface="Arial MT"/>
                <a:cs typeface="Arial MT"/>
              </a:rPr>
              <a:t> </a:t>
            </a:r>
            <a:r>
              <a:rPr sz="7600" b="0" spc="5" dirty="0">
                <a:solidFill>
                  <a:srgbClr val="F86F5A"/>
                </a:solidFill>
                <a:latin typeface="Arial MT"/>
                <a:cs typeface="Arial MT"/>
              </a:rPr>
              <a:t>used </a:t>
            </a:r>
            <a:r>
              <a:rPr sz="7600" b="0" spc="-2095" dirty="0">
                <a:solidFill>
                  <a:srgbClr val="F86F5A"/>
                </a:solidFill>
                <a:latin typeface="Arial MT"/>
                <a:cs typeface="Arial MT"/>
              </a:rPr>
              <a:t> </a:t>
            </a:r>
            <a:r>
              <a:rPr sz="7600" b="0" dirty="0">
                <a:solidFill>
                  <a:srgbClr val="F86F5A"/>
                </a:solidFill>
                <a:latin typeface="Arial MT"/>
                <a:cs typeface="Arial MT"/>
              </a:rPr>
              <a:t>in</a:t>
            </a:r>
            <a:r>
              <a:rPr sz="7600" b="0" spc="-10" dirty="0">
                <a:solidFill>
                  <a:srgbClr val="F86F5A"/>
                </a:solidFill>
                <a:latin typeface="Arial MT"/>
                <a:cs typeface="Arial MT"/>
              </a:rPr>
              <a:t> </a:t>
            </a:r>
            <a:r>
              <a:rPr sz="7600" b="0" spc="-5" dirty="0">
                <a:solidFill>
                  <a:srgbClr val="F86F5A"/>
                </a:solidFill>
                <a:latin typeface="Arial MT"/>
                <a:cs typeface="Arial MT"/>
              </a:rPr>
              <a:t>the</a:t>
            </a:r>
            <a:r>
              <a:rPr sz="7600" b="0" spc="-10" dirty="0">
                <a:solidFill>
                  <a:srgbClr val="F86F5A"/>
                </a:solidFill>
                <a:latin typeface="Arial MT"/>
                <a:cs typeface="Arial MT"/>
              </a:rPr>
              <a:t> </a:t>
            </a:r>
            <a:r>
              <a:rPr sz="7600" b="0" dirty="0">
                <a:solidFill>
                  <a:srgbClr val="F86F5A"/>
                </a:solidFill>
                <a:latin typeface="Arial MT"/>
                <a:cs typeface="Arial MT"/>
              </a:rPr>
              <a:t>Project</a:t>
            </a:r>
            <a:endParaRPr sz="76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180064" y="3974591"/>
            <a:ext cx="3535679" cy="2399030"/>
            <a:chOff x="11180064" y="3974591"/>
            <a:chExt cx="3535679" cy="239903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82144" y="3974591"/>
              <a:ext cx="2133600" cy="171907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80064" y="4888991"/>
              <a:ext cx="1755648" cy="14843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861925" y="1028700"/>
              <a:ext cx="5426075" cy="92583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501128" y="1246632"/>
              <a:ext cx="10692765" cy="8229600"/>
            </a:xfrm>
            <a:custGeom>
              <a:avLst/>
              <a:gdLst/>
              <a:ahLst/>
              <a:cxnLst/>
              <a:rect l="l" t="t" r="r" b="b"/>
              <a:pathLst>
                <a:path w="10692765" h="8229600">
                  <a:moveTo>
                    <a:pt x="10552176" y="0"/>
                  </a:moveTo>
                  <a:lnTo>
                    <a:pt x="140207" y="0"/>
                  </a:lnTo>
                  <a:lnTo>
                    <a:pt x="112708" y="2712"/>
                  </a:lnTo>
                  <a:lnTo>
                    <a:pt x="62376" y="23520"/>
                  </a:lnTo>
                  <a:lnTo>
                    <a:pt x="23520" y="62376"/>
                  </a:lnTo>
                  <a:lnTo>
                    <a:pt x="2712" y="112708"/>
                  </a:lnTo>
                  <a:lnTo>
                    <a:pt x="0" y="140208"/>
                  </a:lnTo>
                  <a:lnTo>
                    <a:pt x="0" y="8089404"/>
                  </a:lnTo>
                  <a:lnTo>
                    <a:pt x="10652" y="8143049"/>
                  </a:lnTo>
                  <a:lnTo>
                    <a:pt x="41021" y="8188540"/>
                  </a:lnTo>
                  <a:lnTo>
                    <a:pt x="86518" y="8218928"/>
                  </a:lnTo>
                  <a:lnTo>
                    <a:pt x="140207" y="8229600"/>
                  </a:lnTo>
                  <a:lnTo>
                    <a:pt x="10552176" y="8229600"/>
                  </a:lnTo>
                  <a:lnTo>
                    <a:pt x="10605865" y="8218928"/>
                  </a:lnTo>
                  <a:lnTo>
                    <a:pt x="10651363" y="8188540"/>
                  </a:lnTo>
                  <a:lnTo>
                    <a:pt x="10681731" y="8143049"/>
                  </a:lnTo>
                  <a:lnTo>
                    <a:pt x="10692384" y="8089404"/>
                  </a:lnTo>
                  <a:lnTo>
                    <a:pt x="10692384" y="140208"/>
                  </a:lnTo>
                  <a:lnTo>
                    <a:pt x="10681731" y="86518"/>
                  </a:lnTo>
                  <a:lnTo>
                    <a:pt x="10651363" y="41021"/>
                  </a:lnTo>
                  <a:lnTo>
                    <a:pt x="10605865" y="10652"/>
                  </a:lnTo>
                  <a:lnTo>
                    <a:pt x="10552176" y="0"/>
                  </a:lnTo>
                  <a:close/>
                </a:path>
              </a:pathLst>
            </a:custGeom>
            <a:solidFill>
              <a:srgbClr val="FFE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9372600" y="1746504"/>
              <a:ext cx="6979920" cy="981710"/>
            </a:xfrm>
            <a:custGeom>
              <a:avLst/>
              <a:gdLst/>
              <a:ahLst/>
              <a:cxnLst/>
              <a:rect l="l" t="t" r="r" b="b"/>
              <a:pathLst>
                <a:path w="6979919" h="981710">
                  <a:moveTo>
                    <a:pt x="6765163" y="0"/>
                  </a:moveTo>
                  <a:lnTo>
                    <a:pt x="214629" y="0"/>
                  </a:lnTo>
                  <a:lnTo>
                    <a:pt x="165431" y="5678"/>
                  </a:lnTo>
                  <a:lnTo>
                    <a:pt x="120261" y="21854"/>
                  </a:lnTo>
                  <a:lnTo>
                    <a:pt x="80409" y="47236"/>
                  </a:lnTo>
                  <a:lnTo>
                    <a:pt x="47166" y="80533"/>
                  </a:lnTo>
                  <a:lnTo>
                    <a:pt x="21823" y="120455"/>
                  </a:lnTo>
                  <a:lnTo>
                    <a:pt x="5670" y="165711"/>
                  </a:lnTo>
                  <a:lnTo>
                    <a:pt x="0" y="215011"/>
                  </a:lnTo>
                  <a:lnTo>
                    <a:pt x="0" y="766445"/>
                  </a:lnTo>
                  <a:lnTo>
                    <a:pt x="5670" y="815744"/>
                  </a:lnTo>
                  <a:lnTo>
                    <a:pt x="21823" y="861000"/>
                  </a:lnTo>
                  <a:lnTo>
                    <a:pt x="47166" y="900922"/>
                  </a:lnTo>
                  <a:lnTo>
                    <a:pt x="80409" y="934219"/>
                  </a:lnTo>
                  <a:lnTo>
                    <a:pt x="120261" y="959601"/>
                  </a:lnTo>
                  <a:lnTo>
                    <a:pt x="165431" y="975777"/>
                  </a:lnTo>
                  <a:lnTo>
                    <a:pt x="214629" y="981455"/>
                  </a:lnTo>
                  <a:lnTo>
                    <a:pt x="6765163" y="981455"/>
                  </a:lnTo>
                  <a:lnTo>
                    <a:pt x="6814408" y="975777"/>
                  </a:lnTo>
                  <a:lnTo>
                    <a:pt x="6859612" y="959601"/>
                  </a:lnTo>
                  <a:lnTo>
                    <a:pt x="6899487" y="934219"/>
                  </a:lnTo>
                  <a:lnTo>
                    <a:pt x="6932743" y="900922"/>
                  </a:lnTo>
                  <a:lnTo>
                    <a:pt x="6958093" y="861000"/>
                  </a:lnTo>
                  <a:lnTo>
                    <a:pt x="6974248" y="815744"/>
                  </a:lnTo>
                  <a:lnTo>
                    <a:pt x="6979919" y="766445"/>
                  </a:lnTo>
                  <a:lnTo>
                    <a:pt x="6979919" y="215011"/>
                  </a:lnTo>
                  <a:lnTo>
                    <a:pt x="6974248" y="165711"/>
                  </a:lnTo>
                  <a:lnTo>
                    <a:pt x="6958093" y="120455"/>
                  </a:lnTo>
                  <a:lnTo>
                    <a:pt x="6932743" y="80533"/>
                  </a:lnTo>
                  <a:lnTo>
                    <a:pt x="6899487" y="47236"/>
                  </a:lnTo>
                  <a:lnTo>
                    <a:pt x="6859612" y="21854"/>
                  </a:lnTo>
                  <a:lnTo>
                    <a:pt x="6814408" y="5678"/>
                  </a:lnTo>
                  <a:lnTo>
                    <a:pt x="6765163" y="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372600" y="1746504"/>
              <a:ext cx="6979920" cy="981710"/>
            </a:xfrm>
            <a:custGeom>
              <a:avLst/>
              <a:gdLst/>
              <a:ahLst/>
              <a:cxnLst/>
              <a:rect l="l" t="t" r="r" b="b"/>
              <a:pathLst>
                <a:path w="6979919" h="981710">
                  <a:moveTo>
                    <a:pt x="214629" y="0"/>
                  </a:moveTo>
                  <a:lnTo>
                    <a:pt x="6765163" y="0"/>
                  </a:lnTo>
                  <a:lnTo>
                    <a:pt x="6814408" y="5678"/>
                  </a:lnTo>
                  <a:lnTo>
                    <a:pt x="6859612" y="21854"/>
                  </a:lnTo>
                  <a:lnTo>
                    <a:pt x="6899487" y="47236"/>
                  </a:lnTo>
                  <a:lnTo>
                    <a:pt x="6932743" y="80533"/>
                  </a:lnTo>
                  <a:lnTo>
                    <a:pt x="6958093" y="120455"/>
                  </a:lnTo>
                  <a:lnTo>
                    <a:pt x="6974248" y="165711"/>
                  </a:lnTo>
                  <a:lnTo>
                    <a:pt x="6979919" y="215011"/>
                  </a:lnTo>
                  <a:lnTo>
                    <a:pt x="6979919" y="766445"/>
                  </a:lnTo>
                  <a:lnTo>
                    <a:pt x="6974248" y="815744"/>
                  </a:lnTo>
                  <a:lnTo>
                    <a:pt x="6958093" y="861000"/>
                  </a:lnTo>
                  <a:lnTo>
                    <a:pt x="6932743" y="900922"/>
                  </a:lnTo>
                  <a:lnTo>
                    <a:pt x="6899487" y="934219"/>
                  </a:lnTo>
                  <a:lnTo>
                    <a:pt x="6859612" y="959601"/>
                  </a:lnTo>
                  <a:lnTo>
                    <a:pt x="6814408" y="975777"/>
                  </a:lnTo>
                  <a:lnTo>
                    <a:pt x="6765163" y="981455"/>
                  </a:lnTo>
                  <a:lnTo>
                    <a:pt x="214629" y="981455"/>
                  </a:lnTo>
                  <a:lnTo>
                    <a:pt x="165431" y="975777"/>
                  </a:lnTo>
                  <a:lnTo>
                    <a:pt x="120261" y="959601"/>
                  </a:lnTo>
                  <a:lnTo>
                    <a:pt x="80409" y="934219"/>
                  </a:lnTo>
                  <a:lnTo>
                    <a:pt x="47166" y="900922"/>
                  </a:lnTo>
                  <a:lnTo>
                    <a:pt x="21823" y="861000"/>
                  </a:lnTo>
                  <a:lnTo>
                    <a:pt x="5670" y="815744"/>
                  </a:lnTo>
                  <a:lnTo>
                    <a:pt x="0" y="766445"/>
                  </a:lnTo>
                  <a:lnTo>
                    <a:pt x="0" y="215011"/>
                  </a:lnTo>
                  <a:lnTo>
                    <a:pt x="5670" y="165711"/>
                  </a:lnTo>
                  <a:lnTo>
                    <a:pt x="21823" y="120455"/>
                  </a:lnTo>
                  <a:lnTo>
                    <a:pt x="47166" y="80533"/>
                  </a:lnTo>
                  <a:lnTo>
                    <a:pt x="80409" y="47236"/>
                  </a:lnTo>
                  <a:lnTo>
                    <a:pt x="120261" y="21854"/>
                  </a:lnTo>
                  <a:lnTo>
                    <a:pt x="165431" y="5678"/>
                  </a:lnTo>
                  <a:lnTo>
                    <a:pt x="214629" y="0"/>
                  </a:lnTo>
                  <a:close/>
                </a:path>
              </a:pathLst>
            </a:custGeom>
            <a:ln w="24384">
              <a:solidFill>
                <a:srgbClr val="8B383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301268" cy="765022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03704" y="1246632"/>
              <a:ext cx="4947285" cy="8229600"/>
            </a:xfrm>
            <a:custGeom>
              <a:avLst/>
              <a:gdLst/>
              <a:ahLst/>
              <a:cxnLst/>
              <a:rect l="l" t="t" r="r" b="b"/>
              <a:pathLst>
                <a:path w="4947284" h="8229600">
                  <a:moveTo>
                    <a:pt x="4643628" y="0"/>
                  </a:moveTo>
                  <a:lnTo>
                    <a:pt x="303275" y="0"/>
                  </a:lnTo>
                  <a:lnTo>
                    <a:pt x="254078" y="3968"/>
                  </a:lnTo>
                  <a:lnTo>
                    <a:pt x="207410" y="15458"/>
                  </a:lnTo>
                  <a:lnTo>
                    <a:pt x="163895" y="33844"/>
                  </a:lnTo>
                  <a:lnTo>
                    <a:pt x="124157" y="58501"/>
                  </a:lnTo>
                  <a:lnTo>
                    <a:pt x="88820" y="88804"/>
                  </a:lnTo>
                  <a:lnTo>
                    <a:pt x="58509" y="124129"/>
                  </a:lnTo>
                  <a:lnTo>
                    <a:pt x="33847" y="163851"/>
                  </a:lnTo>
                  <a:lnTo>
                    <a:pt x="15459" y="207345"/>
                  </a:lnTo>
                  <a:lnTo>
                    <a:pt x="3968" y="253986"/>
                  </a:lnTo>
                  <a:lnTo>
                    <a:pt x="0" y="303149"/>
                  </a:lnTo>
                  <a:lnTo>
                    <a:pt x="0" y="7926451"/>
                  </a:lnTo>
                  <a:lnTo>
                    <a:pt x="3968" y="7975623"/>
                  </a:lnTo>
                  <a:lnTo>
                    <a:pt x="15459" y="8022269"/>
                  </a:lnTo>
                  <a:lnTo>
                    <a:pt x="33847" y="8065765"/>
                  </a:lnTo>
                  <a:lnTo>
                    <a:pt x="58509" y="8105486"/>
                  </a:lnTo>
                  <a:lnTo>
                    <a:pt x="88820" y="8140809"/>
                  </a:lnTo>
                  <a:lnTo>
                    <a:pt x="124157" y="8171109"/>
                  </a:lnTo>
                  <a:lnTo>
                    <a:pt x="163895" y="8195762"/>
                  </a:lnTo>
                  <a:lnTo>
                    <a:pt x="207410" y="8214145"/>
                  </a:lnTo>
                  <a:lnTo>
                    <a:pt x="254078" y="8225632"/>
                  </a:lnTo>
                  <a:lnTo>
                    <a:pt x="303275" y="8229600"/>
                  </a:lnTo>
                  <a:lnTo>
                    <a:pt x="4643628" y="8229600"/>
                  </a:lnTo>
                  <a:lnTo>
                    <a:pt x="4692825" y="8225632"/>
                  </a:lnTo>
                  <a:lnTo>
                    <a:pt x="4739493" y="8214145"/>
                  </a:lnTo>
                  <a:lnTo>
                    <a:pt x="4783008" y="8195762"/>
                  </a:lnTo>
                  <a:lnTo>
                    <a:pt x="4822746" y="8171109"/>
                  </a:lnTo>
                  <a:lnTo>
                    <a:pt x="4858083" y="8140809"/>
                  </a:lnTo>
                  <a:lnTo>
                    <a:pt x="4888394" y="8105486"/>
                  </a:lnTo>
                  <a:lnTo>
                    <a:pt x="4913056" y="8065765"/>
                  </a:lnTo>
                  <a:lnTo>
                    <a:pt x="4931444" y="8022269"/>
                  </a:lnTo>
                  <a:lnTo>
                    <a:pt x="4942935" y="7975623"/>
                  </a:lnTo>
                  <a:lnTo>
                    <a:pt x="4946904" y="7926451"/>
                  </a:lnTo>
                  <a:lnTo>
                    <a:pt x="4946904" y="303149"/>
                  </a:lnTo>
                  <a:lnTo>
                    <a:pt x="4942935" y="253986"/>
                  </a:lnTo>
                  <a:lnTo>
                    <a:pt x="4931444" y="207345"/>
                  </a:lnTo>
                  <a:lnTo>
                    <a:pt x="4913056" y="163851"/>
                  </a:lnTo>
                  <a:lnTo>
                    <a:pt x="4888394" y="124129"/>
                  </a:lnTo>
                  <a:lnTo>
                    <a:pt x="4858083" y="88804"/>
                  </a:lnTo>
                  <a:lnTo>
                    <a:pt x="4822746" y="58501"/>
                  </a:lnTo>
                  <a:lnTo>
                    <a:pt x="4783008" y="33844"/>
                  </a:lnTo>
                  <a:lnTo>
                    <a:pt x="4739493" y="15458"/>
                  </a:lnTo>
                  <a:lnTo>
                    <a:pt x="4692825" y="3968"/>
                  </a:lnTo>
                  <a:lnTo>
                    <a:pt x="4643628" y="0"/>
                  </a:lnTo>
                  <a:close/>
                </a:path>
              </a:pathLst>
            </a:custGeom>
            <a:solidFill>
              <a:srgbClr val="FFED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650480"/>
              <a:ext cx="3657600" cy="244449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7245096" cy="23926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33631" y="7842503"/>
              <a:ext cx="6013704" cy="24444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377671" y="0"/>
              <a:ext cx="4910326" cy="20421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636008"/>
              <a:ext cx="4779264" cy="565099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1412728" y="1851736"/>
            <a:ext cx="323913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u="heavy" spc="-5" dirty="0">
                <a:solidFill>
                  <a:srgbClr val="FFEDC7"/>
                </a:solidFill>
                <a:uFill>
                  <a:solidFill>
                    <a:srgbClr val="FFEDC7"/>
                  </a:solidFill>
                </a:uFill>
                <a:latin typeface="Arial MT"/>
                <a:cs typeface="Arial MT"/>
              </a:rPr>
              <a:t>Impleme</a:t>
            </a:r>
            <a:r>
              <a:rPr sz="3700" u="heavy" spc="5" dirty="0">
                <a:solidFill>
                  <a:srgbClr val="FFEDC7"/>
                </a:solidFill>
                <a:uFill>
                  <a:solidFill>
                    <a:srgbClr val="FFEDC7"/>
                  </a:solidFill>
                </a:uFill>
                <a:latin typeface="Arial MT"/>
                <a:cs typeface="Arial MT"/>
              </a:rPr>
              <a:t>n</a:t>
            </a:r>
            <a:r>
              <a:rPr sz="3700" u="heavy" spc="-5" dirty="0">
                <a:solidFill>
                  <a:srgbClr val="FFEDC7"/>
                </a:solidFill>
                <a:uFill>
                  <a:solidFill>
                    <a:srgbClr val="FFEDC7"/>
                  </a:solidFill>
                </a:uFill>
                <a:latin typeface="Arial MT"/>
                <a:cs typeface="Arial MT"/>
              </a:rPr>
              <a:t>t</a:t>
            </a:r>
            <a:r>
              <a:rPr sz="3700" u="heavy" dirty="0">
                <a:solidFill>
                  <a:srgbClr val="FFEDC7"/>
                </a:solidFill>
                <a:uFill>
                  <a:solidFill>
                    <a:srgbClr val="FFEDC7"/>
                  </a:solidFill>
                </a:uFill>
                <a:latin typeface="Arial MT"/>
                <a:cs typeface="Arial MT"/>
              </a:rPr>
              <a:t>a</a:t>
            </a:r>
            <a:r>
              <a:rPr sz="3700" u="heavy" spc="-5" dirty="0">
                <a:solidFill>
                  <a:srgbClr val="FFEDC7"/>
                </a:solidFill>
                <a:uFill>
                  <a:solidFill>
                    <a:srgbClr val="FFEDC7"/>
                  </a:solidFill>
                </a:uFill>
                <a:latin typeface="Arial MT"/>
                <a:cs typeface="Arial MT"/>
              </a:rPr>
              <a:t>tion</a:t>
            </a:r>
            <a:endParaRPr sz="37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787640" y="3523488"/>
            <a:ext cx="10030967" cy="5233415"/>
          </a:xfrm>
          <a:prstGeom prst="rect">
            <a:avLst/>
          </a:prstGeom>
        </p:spPr>
      </p:pic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127375" y="1733245"/>
            <a:ext cx="3404235" cy="40513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8800" spc="-35" dirty="0">
                <a:solidFill>
                  <a:srgbClr val="F9C090"/>
                </a:solidFill>
                <a:latin typeface="Calibri"/>
                <a:cs typeface="Calibri"/>
              </a:rPr>
              <a:t>Are </a:t>
            </a:r>
            <a:r>
              <a:rPr sz="8800" spc="-30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8800" spc="-229" dirty="0">
                <a:solidFill>
                  <a:srgbClr val="F9C090"/>
                </a:solidFill>
                <a:latin typeface="Calibri"/>
                <a:cs typeface="Calibri"/>
              </a:rPr>
              <a:t>You </a:t>
            </a:r>
            <a:r>
              <a:rPr sz="8800" spc="-225" dirty="0">
                <a:solidFill>
                  <a:srgbClr val="F9C090"/>
                </a:solidFill>
                <a:latin typeface="Calibri"/>
                <a:cs typeface="Calibri"/>
              </a:rPr>
              <a:t> </a:t>
            </a:r>
            <a:r>
              <a:rPr sz="8800" spc="-110" dirty="0">
                <a:solidFill>
                  <a:srgbClr val="F9C090"/>
                </a:solidFill>
                <a:latin typeface="Calibri"/>
                <a:cs typeface="Calibri"/>
              </a:rPr>
              <a:t>R</a:t>
            </a:r>
            <a:r>
              <a:rPr sz="8800" dirty="0">
                <a:solidFill>
                  <a:srgbClr val="F9C090"/>
                </a:solidFill>
                <a:latin typeface="Calibri"/>
                <a:cs typeface="Calibri"/>
              </a:rPr>
              <a:t>eady?</a:t>
            </a:r>
            <a:endParaRPr sz="8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32242" y="2870403"/>
            <a:ext cx="479425" cy="454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800" spc="-5" dirty="0">
                <a:latin typeface="Calibri"/>
                <a:cs typeface="Calibri"/>
              </a:rPr>
              <a:t>1</a:t>
            </a:r>
            <a:r>
              <a:rPr sz="1800" spc="-5" dirty="0">
                <a:latin typeface="Calibri"/>
                <a:cs typeface="Calibri"/>
              </a:rPr>
              <a:t>…</a:t>
            </a:r>
            <a:r>
              <a:rPr sz="1800" dirty="0">
                <a:latin typeface="Calibri"/>
                <a:cs typeface="Calibri"/>
              </a:rPr>
              <a:t>..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Right Arrow 19"/>
          <p:cNvSpPr/>
          <p:nvPr/>
        </p:nvSpPr>
        <p:spPr>
          <a:xfrm rot="10800000">
            <a:off x="9464332" y="5368329"/>
            <a:ext cx="1066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10800000">
            <a:off x="8809393" y="5833570"/>
            <a:ext cx="914400" cy="148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 rot="10800000" flipV="1">
            <a:off x="10073932" y="5620259"/>
            <a:ext cx="914400" cy="1815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153656"/>
            <a:ext cx="18287999" cy="313334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90831" y="0"/>
              <a:ext cx="6297168" cy="37551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5759" y="192023"/>
              <a:ext cx="13289280" cy="1009497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251959" cy="545287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7655" y="7007352"/>
              <a:ext cx="1027176" cy="12893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260823" y="8296656"/>
              <a:ext cx="640080" cy="80771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39967" y="704087"/>
              <a:ext cx="643127" cy="8077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6000" y="792480"/>
              <a:ext cx="9662160" cy="343509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11240" y="4236720"/>
              <a:ext cx="9662160" cy="314248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5185028" y="719150"/>
            <a:ext cx="2584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5" dirty="0">
                <a:latin typeface="Calibri"/>
                <a:cs typeface="Calibri"/>
              </a:rPr>
              <a:t>2</a:t>
            </a:r>
            <a:r>
              <a:rPr sz="2400" dirty="0">
                <a:latin typeface="Calibri"/>
                <a:cs typeface="Calibri"/>
              </a:rPr>
              <a:t>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85028" y="4250182"/>
            <a:ext cx="294640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800" spc="-10" dirty="0">
                <a:latin typeface="Calibri"/>
                <a:cs typeface="Calibri"/>
              </a:rPr>
              <a:t>3.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5" name="Right Arrow 14"/>
          <p:cNvSpPr/>
          <p:nvPr/>
        </p:nvSpPr>
        <p:spPr>
          <a:xfrm rot="10800000">
            <a:off x="8294989" y="2933700"/>
            <a:ext cx="1883943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0800000" flipV="1">
            <a:off x="8534399" y="6276923"/>
            <a:ext cx="2286000" cy="183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59823"/>
            <a:ext cx="18287999" cy="102717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80447" y="5145023"/>
            <a:ext cx="3069335" cy="161239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0" y="0"/>
            <a:ext cx="13024485" cy="10287000"/>
            <a:chOff x="0" y="0"/>
            <a:chExt cx="13024485" cy="1028700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727704" cy="31729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400" y="94488"/>
              <a:ext cx="12871704" cy="1019250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890014" y="536696"/>
            <a:ext cx="6196330" cy="25971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indent="2173605">
              <a:lnSpc>
                <a:spcPct val="117400"/>
              </a:lnSpc>
              <a:spcBef>
                <a:spcPts val="565"/>
              </a:spcBef>
              <a:tabLst>
                <a:tab pos="4537710" algn="l"/>
              </a:tabLst>
            </a:pPr>
            <a:r>
              <a:rPr sz="6750" b="1" spc="-95" dirty="0">
                <a:solidFill>
                  <a:srgbClr val="F8DB89"/>
                </a:solidFill>
                <a:latin typeface="Verdana"/>
                <a:cs typeface="Verdana"/>
              </a:rPr>
              <a:t>THE </a:t>
            </a:r>
            <a:r>
              <a:rPr sz="6750" b="1" spc="-90" dirty="0">
                <a:solidFill>
                  <a:srgbClr val="F8DB89"/>
                </a:solidFill>
                <a:latin typeface="Verdana"/>
                <a:cs typeface="Verdana"/>
              </a:rPr>
              <a:t> </a:t>
            </a:r>
            <a:r>
              <a:rPr sz="6750" b="1" spc="-215" dirty="0">
                <a:solidFill>
                  <a:srgbClr val="F8DB89"/>
                </a:solidFill>
                <a:latin typeface="Verdana"/>
                <a:cs typeface="Verdana"/>
              </a:rPr>
              <a:t>ANSWER</a:t>
            </a:r>
            <a:r>
              <a:rPr sz="6750" b="1" dirty="0">
                <a:solidFill>
                  <a:srgbClr val="F8DB89"/>
                </a:solidFill>
                <a:latin typeface="Verdana"/>
                <a:cs typeface="Verdana"/>
              </a:rPr>
              <a:t>	</a:t>
            </a:r>
            <a:r>
              <a:rPr sz="6750" b="1" spc="-550" dirty="0">
                <a:solidFill>
                  <a:srgbClr val="F8DB89"/>
                </a:solidFill>
                <a:latin typeface="Verdana"/>
                <a:cs typeface="Verdana"/>
              </a:rPr>
              <a:t>IS...</a:t>
            </a:r>
            <a:endParaRPr sz="6750">
              <a:latin typeface="Verdana"/>
              <a:cs typeface="Verdan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18719" y="0"/>
              <a:ext cx="5669280" cy="44897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21056" y="4885944"/>
              <a:ext cx="5266942" cy="540105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5349240"/>
              <a:ext cx="3276600" cy="493775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13592" y="1450847"/>
              <a:ext cx="1027176" cy="12893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6800" y="649223"/>
              <a:ext cx="10972800" cy="669340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36880" y="754506"/>
            <a:ext cx="427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Calibri"/>
                <a:cs typeface="Calibri"/>
              </a:rPr>
              <a:t>4...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Right Arrow 15"/>
          <p:cNvSpPr/>
          <p:nvPr/>
        </p:nvSpPr>
        <p:spPr>
          <a:xfrm rot="10800000" flipV="1">
            <a:off x="7171944" y="2628901"/>
            <a:ext cx="1972056" cy="2020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 flipV="1">
            <a:off x="10957560" y="3619500"/>
            <a:ext cx="108204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FDED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30224" y="0"/>
            <a:ext cx="11619230" cy="9098280"/>
            <a:chOff x="1030224" y="0"/>
            <a:chExt cx="11619230" cy="90982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62344" y="0"/>
              <a:ext cx="5721096" cy="30998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0224" y="1030224"/>
              <a:ext cx="11618976" cy="8068056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007870" y="1745437"/>
            <a:ext cx="8540750" cy="1086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828290" algn="l"/>
                <a:tab pos="6251575" algn="l"/>
                <a:tab pos="7489190" algn="l"/>
              </a:tabLst>
            </a:pPr>
            <a:r>
              <a:rPr sz="6950" b="1" spc="20" dirty="0">
                <a:solidFill>
                  <a:srgbClr val="D77034"/>
                </a:solidFill>
                <a:latin typeface="Verdana"/>
                <a:cs typeface="Verdana"/>
              </a:rPr>
              <a:t>Your	</a:t>
            </a:r>
            <a:r>
              <a:rPr sz="6950" b="1" spc="-260" dirty="0">
                <a:solidFill>
                  <a:srgbClr val="D77034"/>
                </a:solidFill>
                <a:latin typeface="Verdana"/>
                <a:cs typeface="Verdana"/>
              </a:rPr>
              <a:t>Result	</a:t>
            </a:r>
            <a:r>
              <a:rPr sz="6950" b="1" spc="-290" dirty="0">
                <a:solidFill>
                  <a:srgbClr val="D77034"/>
                </a:solidFill>
                <a:latin typeface="Verdana"/>
                <a:cs typeface="Verdana"/>
              </a:rPr>
              <a:t>is	</a:t>
            </a:r>
            <a:r>
              <a:rPr sz="6950" b="1" spc="-869" dirty="0">
                <a:solidFill>
                  <a:srgbClr val="D77034"/>
                </a:solidFill>
                <a:latin typeface="Verdana"/>
                <a:cs typeface="Verdana"/>
              </a:rPr>
              <a:t>.</a:t>
            </a:r>
            <a:r>
              <a:rPr sz="6950" b="1" spc="-894" dirty="0">
                <a:solidFill>
                  <a:srgbClr val="D77034"/>
                </a:solidFill>
                <a:latin typeface="Verdana"/>
                <a:cs typeface="Verdana"/>
              </a:rPr>
              <a:t>.</a:t>
            </a:r>
            <a:r>
              <a:rPr sz="6950" b="1" spc="-869" dirty="0">
                <a:solidFill>
                  <a:srgbClr val="D77034"/>
                </a:solidFill>
                <a:latin typeface="Verdana"/>
                <a:cs typeface="Verdana"/>
              </a:rPr>
              <a:t>.</a:t>
            </a:r>
            <a:r>
              <a:rPr sz="6950" b="1" spc="-894" dirty="0">
                <a:solidFill>
                  <a:srgbClr val="D77034"/>
                </a:solidFill>
                <a:latin typeface="Verdana"/>
                <a:cs typeface="Verdana"/>
              </a:rPr>
              <a:t>.</a:t>
            </a:r>
            <a:r>
              <a:rPr sz="6950" b="1" spc="-869" dirty="0">
                <a:solidFill>
                  <a:srgbClr val="D77034"/>
                </a:solidFill>
                <a:latin typeface="Verdana"/>
                <a:cs typeface="Verdana"/>
              </a:rPr>
              <a:t>.</a:t>
            </a:r>
            <a:endParaRPr sz="6950">
              <a:latin typeface="Verdana"/>
              <a:cs typeface="Verdana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22039" y="0"/>
            <a:ext cx="1965959" cy="3813048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9" name="object 9"/>
            <p:cNvSpPr/>
            <p:nvPr/>
          </p:nvSpPr>
          <p:spPr>
            <a:xfrm>
              <a:off x="1981200" y="4764023"/>
              <a:ext cx="8592820" cy="2066925"/>
            </a:xfrm>
            <a:custGeom>
              <a:avLst/>
              <a:gdLst/>
              <a:ahLst/>
              <a:cxnLst/>
              <a:rect l="l" t="t" r="r" b="b"/>
              <a:pathLst>
                <a:path w="8592820" h="2066925">
                  <a:moveTo>
                    <a:pt x="8417814" y="0"/>
                  </a:moveTo>
                  <a:lnTo>
                    <a:pt x="174498" y="0"/>
                  </a:lnTo>
                  <a:lnTo>
                    <a:pt x="128102" y="6231"/>
                  </a:lnTo>
                  <a:lnTo>
                    <a:pt x="86416" y="23819"/>
                  </a:lnTo>
                  <a:lnTo>
                    <a:pt x="51101" y="51101"/>
                  </a:lnTo>
                  <a:lnTo>
                    <a:pt x="23819" y="86416"/>
                  </a:lnTo>
                  <a:lnTo>
                    <a:pt x="6231" y="128102"/>
                  </a:lnTo>
                  <a:lnTo>
                    <a:pt x="0" y="174498"/>
                  </a:lnTo>
                  <a:lnTo>
                    <a:pt x="0" y="1892046"/>
                  </a:lnTo>
                  <a:lnTo>
                    <a:pt x="6231" y="1938441"/>
                  </a:lnTo>
                  <a:lnTo>
                    <a:pt x="23819" y="1980127"/>
                  </a:lnTo>
                  <a:lnTo>
                    <a:pt x="51101" y="2015442"/>
                  </a:lnTo>
                  <a:lnTo>
                    <a:pt x="86416" y="2042724"/>
                  </a:lnTo>
                  <a:lnTo>
                    <a:pt x="128102" y="2060312"/>
                  </a:lnTo>
                  <a:lnTo>
                    <a:pt x="174498" y="2066543"/>
                  </a:lnTo>
                  <a:lnTo>
                    <a:pt x="8417814" y="2066543"/>
                  </a:lnTo>
                  <a:lnTo>
                    <a:pt x="8464209" y="2060312"/>
                  </a:lnTo>
                  <a:lnTo>
                    <a:pt x="8505895" y="2042724"/>
                  </a:lnTo>
                  <a:lnTo>
                    <a:pt x="8541210" y="2015442"/>
                  </a:lnTo>
                  <a:lnTo>
                    <a:pt x="8568492" y="1980127"/>
                  </a:lnTo>
                  <a:lnTo>
                    <a:pt x="8586080" y="1938441"/>
                  </a:lnTo>
                  <a:lnTo>
                    <a:pt x="8592312" y="1892046"/>
                  </a:lnTo>
                  <a:lnTo>
                    <a:pt x="8592312" y="174498"/>
                  </a:lnTo>
                  <a:lnTo>
                    <a:pt x="8579024" y="107727"/>
                  </a:lnTo>
                  <a:lnTo>
                    <a:pt x="8541258" y="51053"/>
                  </a:lnTo>
                  <a:lnTo>
                    <a:pt x="8484631" y="13287"/>
                  </a:lnTo>
                  <a:lnTo>
                    <a:pt x="8417814" y="0"/>
                  </a:lnTo>
                  <a:close/>
                </a:path>
              </a:pathLst>
            </a:custGeom>
            <a:solidFill>
              <a:srgbClr val="E385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4985321" cy="260705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259823"/>
              <a:ext cx="18287999" cy="10271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94863" y="6047232"/>
              <a:ext cx="2993136" cy="423976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87015" y="4062984"/>
              <a:ext cx="3300984" cy="173431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71831" y="4870703"/>
              <a:ext cx="5401056" cy="541629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482071" y="3727703"/>
              <a:ext cx="804672" cy="10119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78280" y="3794759"/>
              <a:ext cx="697992" cy="87782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169152" y="7193280"/>
              <a:ext cx="655320" cy="82296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0" y="8778240"/>
              <a:ext cx="5925312" cy="150875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0" y="7577328"/>
              <a:ext cx="1810512" cy="27096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938527" y="3810000"/>
              <a:ext cx="9534144" cy="5224272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107744" y="3824732"/>
            <a:ext cx="398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latin typeface="Calibri"/>
                <a:cs typeface="Calibri"/>
              </a:rPr>
              <a:t>5…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6324600" y="4457700"/>
            <a:ext cx="237744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>
            <a:off x="5148071" y="5067300"/>
            <a:ext cx="185929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Brace 23"/>
          <p:cNvSpPr/>
          <p:nvPr/>
        </p:nvSpPr>
        <p:spPr>
          <a:xfrm>
            <a:off x="6451093" y="4779214"/>
            <a:ext cx="45719" cy="457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Brace 24"/>
          <p:cNvSpPr/>
          <p:nvPr/>
        </p:nvSpPr>
        <p:spPr>
          <a:xfrm>
            <a:off x="7010400" y="5794248"/>
            <a:ext cx="237744" cy="6096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000" dirty="0"/>
          </a:p>
        </p:txBody>
      </p:sp>
      <p:sp>
        <p:nvSpPr>
          <p:cNvPr id="28" name="Right Brace 27"/>
          <p:cNvSpPr/>
          <p:nvPr/>
        </p:nvSpPr>
        <p:spPr>
          <a:xfrm>
            <a:off x="9296400" y="6403848"/>
            <a:ext cx="457200" cy="15590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6605017" y="4602480"/>
            <a:ext cx="3377183" cy="37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(1)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334001" y="5198723"/>
            <a:ext cx="3960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(2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rot="10800000" flipV="1">
            <a:off x="7290817" y="5904497"/>
            <a:ext cx="2074554" cy="367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(3)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H="1">
            <a:off x="9881614" y="6992491"/>
            <a:ext cx="1243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(4)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259823"/>
            <a:ext cx="18287999" cy="102717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80447" y="5145023"/>
            <a:ext cx="3069335" cy="161239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3715236" cy="31605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631" y="192023"/>
              <a:ext cx="13545312" cy="100949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18719" y="0"/>
              <a:ext cx="5669280" cy="44897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11456" y="5090159"/>
              <a:ext cx="5876542" cy="519683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6839711"/>
              <a:ext cx="2932176" cy="344728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213592" y="1450847"/>
              <a:ext cx="1027176" cy="12893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82624" y="798576"/>
              <a:ext cx="5071872" cy="554736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537075" y="9260535"/>
            <a:ext cx="2951480" cy="636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000" b="1" dirty="0">
                <a:latin typeface="Calibri"/>
                <a:cs typeface="Calibri"/>
              </a:rPr>
              <a:t>S</a:t>
            </a:r>
            <a:r>
              <a:rPr sz="4000" b="1" spc="-30" dirty="0">
                <a:latin typeface="Calibri"/>
                <a:cs typeface="Calibri"/>
              </a:rPr>
              <a:t>C</a:t>
            </a:r>
            <a:r>
              <a:rPr sz="4000" b="1" dirty="0">
                <a:latin typeface="Calibri"/>
                <a:cs typeface="Calibri"/>
              </a:rPr>
              <a:t>OR</a:t>
            </a:r>
            <a:r>
              <a:rPr sz="4000" b="1" spc="-10" dirty="0">
                <a:latin typeface="Calibri"/>
                <a:cs typeface="Calibri"/>
              </a:rPr>
              <a:t>E</a:t>
            </a:r>
            <a:r>
              <a:rPr sz="4000" b="1" spc="5" dirty="0">
                <a:latin typeface="Calibri"/>
                <a:cs typeface="Calibri"/>
              </a:rPr>
              <a:t>B</a:t>
            </a:r>
            <a:r>
              <a:rPr sz="4000" b="1" spc="-35" dirty="0">
                <a:latin typeface="Calibri"/>
                <a:cs typeface="Calibri"/>
              </a:rPr>
              <a:t>O</a:t>
            </a:r>
            <a:r>
              <a:rPr sz="4000" b="1" spc="5" dirty="0">
                <a:latin typeface="Calibri"/>
                <a:cs typeface="Calibri"/>
              </a:rPr>
              <a:t>ARD</a:t>
            </a:r>
            <a:endParaRPr sz="40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115055" y="6452615"/>
            <a:ext cx="7162800" cy="126491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83540" y="898017"/>
            <a:ext cx="4787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6….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566797" y="6314008"/>
            <a:ext cx="478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Calibri"/>
                <a:cs typeface="Calibri"/>
              </a:rPr>
              <a:t>7….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136</Words>
  <Application>Microsoft Office PowerPoint</Application>
  <PresentationFormat>Custom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 MT</vt:lpstr>
      <vt:lpstr>Calibri</vt:lpstr>
      <vt:lpstr>Verdana</vt:lpstr>
      <vt:lpstr>Office Theme</vt:lpstr>
      <vt:lpstr>PowerPoint Presentation</vt:lpstr>
      <vt:lpstr>PowerPoint Presentation</vt:lpstr>
      <vt:lpstr>PowerPoint Presentation</vt:lpstr>
      <vt:lpstr>Tools &amp;  Languages used  in the Project</vt:lpstr>
      <vt:lpstr>Are  You  Ready?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Thank you for playing</dc:title>
  <dc:creator>WALTON</dc:creator>
  <cp:lastModifiedBy>WALTON</cp:lastModifiedBy>
  <cp:revision>3</cp:revision>
  <dcterms:created xsi:type="dcterms:W3CDTF">2022-12-26T03:27:39Z</dcterms:created>
  <dcterms:modified xsi:type="dcterms:W3CDTF">2022-12-26T03:49:43Z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2022-12-26T00:00:00Z</vt:filetime>
  </property>
</Properties>
</file>